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Belgrano" charset="1" panose="02000000000000000000"/>
      <p:regular r:id="rId13"/>
    </p:embeddedFont>
    <p:embeddedFont>
      <p:font typeface="Playfair Display" charset="1" panose="00000500000000000000"/>
      <p:regular r:id="rId14"/>
    </p:embeddedFont>
    <p:embeddedFont>
      <p:font typeface="Playfair Display Bold" charset="1" panose="00000800000000000000"/>
      <p:regular r:id="rId15"/>
    </p:embeddedFont>
    <p:embeddedFont>
      <p:font typeface="Playfair Display Italics" charset="1" panose="00000500000000000000"/>
      <p:regular r:id="rId16"/>
    </p:embeddedFont>
    <p:embeddedFont>
      <p:font typeface="Playfair Display Bold Italics" charset="1" panose="00000800000000000000"/>
      <p:regular r:id="rId17"/>
    </p:embeddedFont>
    <p:embeddedFont>
      <p:font typeface="Playfair Display Heavy" charset="1" panose="00000A00000000000000"/>
      <p:regular r:id="rId18"/>
    </p:embeddedFont>
    <p:embeddedFont>
      <p:font typeface="Playfair Display Heavy Italics" charset="1" panose="00000A00000000000000"/>
      <p:regular r:id="rId19"/>
    </p:embeddedFont>
    <p:embeddedFont>
      <p:font typeface="Hagrid" charset="1" panose="00000500000000000000"/>
      <p:regular r:id="rId20"/>
    </p:embeddedFont>
    <p:embeddedFont>
      <p:font typeface="Hagrid Light" charset="1" panose="00000400000000000000"/>
      <p:regular r:id="rId21"/>
    </p:embeddedFont>
    <p:embeddedFont>
      <p:font typeface="Hagrid Medium" charset="1" panose="00000600000000000000"/>
      <p:regular r:id="rId22"/>
    </p:embeddedFont>
    <p:embeddedFont>
      <p:font typeface="Hagrid Ultra-Bold" charset="1" panose="00000800000000000000"/>
      <p:regular r:id="rId23"/>
    </p:embeddedFont>
    <p:embeddedFont>
      <p:font typeface="Hagrid Heavy" charset="1" panose="00000A00000000000000"/>
      <p:regular r:id="rId24"/>
    </p:embeddedFont>
    <p:embeddedFont>
      <p:font typeface="Hagrid Text" charset="1" panose="00000500000000000000"/>
      <p:regular r:id="rId25"/>
    </p:embeddedFont>
    <p:embeddedFont>
      <p:font typeface="Hagrid Text Bold" charset="1" panose="00000800000000000000"/>
      <p:regular r:id="rId26"/>
    </p:embeddedFont>
    <p:embeddedFont>
      <p:font typeface="Hagrid Text Thin" charset="1" panose="00000200000000000000"/>
      <p:regular r:id="rId27"/>
    </p:embeddedFont>
    <p:embeddedFont>
      <p:font typeface="Hagrid Text Light" charset="1" panose="00000400000000000000"/>
      <p:regular r:id="rId28"/>
    </p:embeddedFont>
    <p:embeddedFont>
      <p:font typeface="Hagrid Text Heavy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4702">
            <a:off x="15060675" y="-1184993"/>
            <a:ext cx="1915241" cy="5324529"/>
          </a:xfrm>
          <a:custGeom>
            <a:avLst/>
            <a:gdLst/>
            <a:ahLst/>
            <a:cxnLst/>
            <a:rect r="r" b="b" t="t" l="l"/>
            <a:pathLst>
              <a:path h="5324529" w="1915241">
                <a:moveTo>
                  <a:pt x="0" y="0"/>
                </a:moveTo>
                <a:lnTo>
                  <a:pt x="1915241" y="0"/>
                </a:lnTo>
                <a:lnTo>
                  <a:pt x="1915241" y="5324529"/>
                </a:lnTo>
                <a:lnTo>
                  <a:pt x="0" y="53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133">
            <a:off x="7477388" y="5910509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77804">
            <a:off x="-1344946" y="56552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90095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1ª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912940"/>
            <a:ext cx="18225762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CENTRO ELETRÔNICO HERTZ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575691"/>
            <a:ext cx="18225762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577804">
            <a:off x="-5032179" y="58076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7800" y="3613791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85757">
            <a:off x="3342639" y="3311312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56215">
            <a:off x="2962005" y="3937017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637155">
            <a:off x="3128984" y="4210288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8" y="0"/>
                </a:lnTo>
                <a:lnTo>
                  <a:pt x="638558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8438" y="612829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78626" y="7931784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09064" y="893210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39121" y="3613791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676" y="158182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0320" y="4970835"/>
            <a:ext cx="3752650" cy="5316165"/>
            <a:chOff x="0" y="0"/>
            <a:chExt cx="988352" cy="140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8352" cy="1400142"/>
            </a:xfrm>
            <a:custGeom>
              <a:avLst/>
              <a:gdLst/>
              <a:ahLst/>
              <a:cxnLst/>
              <a:rect r="r" b="b" t="t" l="l"/>
              <a:pathLst>
                <a:path h="1400142" w="988352">
                  <a:moveTo>
                    <a:pt x="0" y="0"/>
                  </a:moveTo>
                  <a:lnTo>
                    <a:pt x="988352" y="0"/>
                  </a:lnTo>
                  <a:lnTo>
                    <a:pt x="988352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0173E4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228161" y="5743306"/>
            <a:ext cx="2774590" cy="2763752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30" r="-37" b="-13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7057089" y="4970835"/>
            <a:ext cx="10815030" cy="5316165"/>
            <a:chOff x="0" y="0"/>
            <a:chExt cx="2848403" cy="14001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44229" y="5682742"/>
            <a:ext cx="2896192" cy="2884879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0" r="-894" b="-56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472970" y="4970835"/>
            <a:ext cx="10815030" cy="5316165"/>
            <a:chOff x="0" y="0"/>
            <a:chExt cx="2848403" cy="14001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025420" y="5927479"/>
            <a:ext cx="2974663" cy="2963043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943" r="-4292" b="-159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560470" y="5927479"/>
            <a:ext cx="3030938" cy="3019098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112109" y="6031634"/>
            <a:ext cx="2765536" cy="2754733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8270" r="223" b="-59505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03183" y="8700972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19891" y="8710281"/>
            <a:ext cx="2991130" cy="11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73161" y="8985726"/>
            <a:ext cx="8014649" cy="5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131444" y="282031"/>
            <a:ext cx="18288000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390525" y="5271414"/>
            <a:ext cx="4565701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11684" y="5260579"/>
            <a:ext cx="240754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VICTOR HUGO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27945" y="5260579"/>
            <a:ext cx="216167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PEDRO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57081" y="5260579"/>
            <a:ext cx="304680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 VIEIRA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84755" y="5260579"/>
            <a:ext cx="3220244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 DÉBORA VALENTE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8796"/>
            <a:ext cx="9677469" cy="5197898"/>
            <a:chOff x="0" y="0"/>
            <a:chExt cx="2548798" cy="1368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8798" cy="1368994"/>
            </a:xfrm>
            <a:custGeom>
              <a:avLst/>
              <a:gdLst/>
              <a:ahLst/>
              <a:cxnLst/>
              <a:rect r="r" b="b" t="t" l="l"/>
              <a:pathLst>
                <a:path h="1368994" w="2548798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2F8B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3387" y="1056513"/>
            <a:ext cx="8841781" cy="297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4"/>
              </a:lnSpc>
            </a:pPr>
          </a:p>
          <a:p>
            <a:pPr>
              <a:lnSpc>
                <a:spcPts val="2964"/>
              </a:lnSpc>
            </a:pPr>
            <a:r>
              <a:rPr lang="en-US" sz="2600" spc="371">
                <a:solidFill>
                  <a:srgbClr val="000000"/>
                </a:solidFill>
                <a:latin typeface="Belgrano"/>
              </a:rPr>
              <a:t>“A NOSSA MISSÃO É FORNECER SOLUÇÕES DE CONSULTORIA EMPRESARIAL DE ALTA QUALIDADE, AJUDANDO OS NOSSOS CLIENTES A ALCANÇAR O SUCESSO E O CRESCIMENTO SUSTENTÁVEL NOS SEUS NEGÓCIOS.”</a:t>
            </a:r>
          </a:p>
          <a:p>
            <a:pPr>
              <a:lnSpc>
                <a:spcPts val="2964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5089102"/>
            <a:ext cx="9677469" cy="5197898"/>
            <a:chOff x="0" y="0"/>
            <a:chExt cx="2548798" cy="1368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8798" cy="1368994"/>
            </a:xfrm>
            <a:custGeom>
              <a:avLst/>
              <a:gdLst/>
              <a:ahLst/>
              <a:cxnLst/>
              <a:rect r="r" b="b" t="t" l="l"/>
              <a:pathLst>
                <a:path h="1368994" w="2548798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0C2B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2521" y="6233655"/>
            <a:ext cx="8243514" cy="37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3"/>
              </a:lnSpc>
            </a:pPr>
            <a:r>
              <a:rPr lang="en-US" sz="2599" spc="371">
                <a:solidFill>
                  <a:srgbClr val="FFFFFF"/>
                </a:solidFill>
                <a:latin typeface="Belgrano"/>
              </a:rPr>
              <a:t>“Ser reconhecido como um parceiro de confiança e líder na indústria de consultoria empresarial, criando um impacto positivo nas empresas em todo o mundo. Almejamos ser uma referência em inovação, excelência e compromisso com os nossos clientes.”</a:t>
            </a:r>
          </a:p>
          <a:p>
            <a:pPr>
              <a:lnSpc>
                <a:spcPts val="296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79539" y="2214423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80337"/>
            <a:ext cx="9677469" cy="54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MISSÃO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425761"/>
            <a:ext cx="9677469" cy="55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FFFFFF"/>
                </a:solidFill>
                <a:latin typeface="Hammersmith One"/>
              </a:rPr>
              <a:t>VISÃO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7469" y="480337"/>
            <a:ext cx="8610531" cy="54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PRINCÍPIOS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60661" y="2134585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EXCELÊNCIA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79539" y="3864922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60661" y="3785084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INTEGRIDADE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60661" y="5435583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COLABORAÇÃO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60661" y="8169441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COMPROMISSO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0661" y="6802794"/>
            <a:ext cx="8841781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INOVAÇÃO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379539" y="5451898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69"/>
                </a:lnTo>
                <a:lnTo>
                  <a:pt x="0" y="292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9539" y="6882632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79539" y="8269123"/>
            <a:ext cx="249605" cy="292570"/>
          </a:xfrm>
          <a:custGeom>
            <a:avLst/>
            <a:gdLst/>
            <a:ahLst/>
            <a:cxnLst/>
            <a:rect r="r" b="b" t="t" l="l"/>
            <a:pathLst>
              <a:path h="292570" w="249605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253298" r="0" b="-2677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16696" y="2181812"/>
            <a:ext cx="7976194" cy="763174"/>
            <a:chOff x="0" y="0"/>
            <a:chExt cx="2100726" cy="201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0726" cy="201000"/>
            </a:xfrm>
            <a:custGeom>
              <a:avLst/>
              <a:gdLst/>
              <a:ahLst/>
              <a:cxnLst/>
              <a:rect r="r" b="b" t="t" l="l"/>
              <a:pathLst>
                <a:path h="201000" w="2100726">
                  <a:moveTo>
                    <a:pt x="49502" y="0"/>
                  </a:moveTo>
                  <a:lnTo>
                    <a:pt x="2051224" y="0"/>
                  </a:lnTo>
                  <a:cubicBezTo>
                    <a:pt x="2078563" y="0"/>
                    <a:pt x="2100726" y="22163"/>
                    <a:pt x="2100726" y="49502"/>
                  </a:cubicBezTo>
                  <a:lnTo>
                    <a:pt x="2100726" y="151498"/>
                  </a:lnTo>
                  <a:cubicBezTo>
                    <a:pt x="2100726" y="164627"/>
                    <a:pt x="2095510" y="177218"/>
                    <a:pt x="2086227" y="186502"/>
                  </a:cubicBezTo>
                  <a:cubicBezTo>
                    <a:pt x="2076944" y="195785"/>
                    <a:pt x="2064352" y="201000"/>
                    <a:pt x="2051224" y="201000"/>
                  </a:cubicBezTo>
                  <a:lnTo>
                    <a:pt x="49502" y="201000"/>
                  </a:lnTo>
                  <a:cubicBezTo>
                    <a:pt x="22163" y="201000"/>
                    <a:pt x="0" y="178838"/>
                    <a:pt x="0" y="151498"/>
                  </a:cubicBezTo>
                  <a:lnTo>
                    <a:pt x="0" y="49502"/>
                  </a:lnTo>
                  <a:cubicBezTo>
                    <a:pt x="0" y="36373"/>
                    <a:pt x="5215" y="23782"/>
                    <a:pt x="14499" y="14499"/>
                  </a:cubicBezTo>
                  <a:cubicBezTo>
                    <a:pt x="23782" y="5215"/>
                    <a:pt x="36373" y="0"/>
                    <a:pt x="4950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10101" y="2263361"/>
            <a:ext cx="938938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0"/>
                </a:solidFill>
                <a:latin typeface="Hagrid Text Bold"/>
              </a:rPr>
              <a:t>TEMOS COMO OBJETIVO PRINCIPAL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82058" y="3810000"/>
            <a:ext cx="4129718" cy="1066800"/>
            <a:chOff x="0" y="0"/>
            <a:chExt cx="1087662" cy="2809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7662" cy="280968"/>
            </a:xfrm>
            <a:custGeom>
              <a:avLst/>
              <a:gdLst/>
              <a:ahLst/>
              <a:cxnLst/>
              <a:rect r="r" b="b" t="t" l="l"/>
              <a:pathLst>
                <a:path h="280968" w="1087662">
                  <a:moveTo>
                    <a:pt x="95609" y="0"/>
                  </a:moveTo>
                  <a:lnTo>
                    <a:pt x="992053" y="0"/>
                  </a:lnTo>
                  <a:cubicBezTo>
                    <a:pt x="1017410" y="0"/>
                    <a:pt x="1041729" y="10073"/>
                    <a:pt x="1059659" y="28003"/>
                  </a:cubicBezTo>
                  <a:cubicBezTo>
                    <a:pt x="1077589" y="45933"/>
                    <a:pt x="1087662" y="70252"/>
                    <a:pt x="1087662" y="95609"/>
                  </a:cubicBezTo>
                  <a:lnTo>
                    <a:pt x="1087662" y="185359"/>
                  </a:lnTo>
                  <a:cubicBezTo>
                    <a:pt x="1087662" y="238162"/>
                    <a:pt x="1044857" y="280968"/>
                    <a:pt x="992053" y="280968"/>
                  </a:cubicBezTo>
                  <a:lnTo>
                    <a:pt x="95609" y="280968"/>
                  </a:lnTo>
                  <a:cubicBezTo>
                    <a:pt x="42806" y="280968"/>
                    <a:pt x="0" y="238162"/>
                    <a:pt x="0" y="185359"/>
                  </a:cubicBezTo>
                  <a:lnTo>
                    <a:pt x="0" y="95609"/>
                  </a:lnTo>
                  <a:cubicBezTo>
                    <a:pt x="0" y="42806"/>
                    <a:pt x="42806" y="0"/>
                    <a:pt x="9560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06701" y="3800475"/>
            <a:ext cx="601999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AUMENTAR O NÚMERO DE VENDAS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2371" y="376238"/>
            <a:ext cx="1086325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9"/>
              </a:lnSpc>
              <a:spcBef>
                <a:spcPct val="0"/>
              </a:spcBef>
            </a:pPr>
            <a:r>
              <a:rPr lang="en-US" sz="8324" spc="1523">
                <a:solidFill>
                  <a:srgbClr val="000000"/>
                </a:solidFill>
                <a:latin typeface="Hagrid Text Bold"/>
              </a:rPr>
              <a:t>INTRODUÇÃO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984390" y="6620174"/>
            <a:ext cx="5220404" cy="1066800"/>
            <a:chOff x="0" y="0"/>
            <a:chExt cx="1374921" cy="2809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4921" cy="280968"/>
            </a:xfrm>
            <a:custGeom>
              <a:avLst/>
              <a:gdLst/>
              <a:ahLst/>
              <a:cxnLst/>
              <a:rect r="r" b="b" t="t" l="l"/>
              <a:pathLst>
                <a:path h="280968" w="1374921">
                  <a:moveTo>
                    <a:pt x="75634" y="0"/>
                  </a:moveTo>
                  <a:lnTo>
                    <a:pt x="1299288" y="0"/>
                  </a:lnTo>
                  <a:cubicBezTo>
                    <a:pt x="1319347" y="0"/>
                    <a:pt x="1338584" y="7969"/>
                    <a:pt x="1352769" y="22153"/>
                  </a:cubicBezTo>
                  <a:cubicBezTo>
                    <a:pt x="1366953" y="36337"/>
                    <a:pt x="1374921" y="55574"/>
                    <a:pt x="1374921" y="75634"/>
                  </a:cubicBezTo>
                  <a:lnTo>
                    <a:pt x="1374921" y="205334"/>
                  </a:lnTo>
                  <a:cubicBezTo>
                    <a:pt x="1374921" y="247106"/>
                    <a:pt x="1341059" y="280968"/>
                    <a:pt x="1299288" y="280968"/>
                  </a:cubicBezTo>
                  <a:lnTo>
                    <a:pt x="75634" y="280968"/>
                  </a:lnTo>
                  <a:cubicBezTo>
                    <a:pt x="33862" y="280968"/>
                    <a:pt x="0" y="247106"/>
                    <a:pt x="0" y="205334"/>
                  </a:cubicBezTo>
                  <a:lnTo>
                    <a:pt x="0" y="75634"/>
                  </a:lnTo>
                  <a:cubicBezTo>
                    <a:pt x="0" y="33862"/>
                    <a:pt x="33862" y="0"/>
                    <a:pt x="7563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182058" y="6610649"/>
            <a:ext cx="682506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MODERNIZAR E APRIMORAR OS CANAIS DE VENDA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80" y="4343400"/>
            <a:ext cx="4550885" cy="1600200"/>
            <a:chOff x="0" y="0"/>
            <a:chExt cx="1198587" cy="4214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8587" cy="421452"/>
            </a:xfrm>
            <a:custGeom>
              <a:avLst/>
              <a:gdLst/>
              <a:ahLst/>
              <a:cxnLst/>
              <a:rect r="r" b="b" t="t" l="l"/>
              <a:pathLst>
                <a:path h="421452" w="1198587">
                  <a:moveTo>
                    <a:pt x="86761" y="0"/>
                  </a:moveTo>
                  <a:lnTo>
                    <a:pt x="1111826" y="0"/>
                  </a:lnTo>
                  <a:cubicBezTo>
                    <a:pt x="1134837" y="0"/>
                    <a:pt x="1156905" y="9141"/>
                    <a:pt x="1173175" y="25412"/>
                  </a:cubicBezTo>
                  <a:cubicBezTo>
                    <a:pt x="1189446" y="41682"/>
                    <a:pt x="1198587" y="63750"/>
                    <a:pt x="1198587" y="86761"/>
                  </a:cubicBezTo>
                  <a:lnTo>
                    <a:pt x="1198587" y="334691"/>
                  </a:lnTo>
                  <a:cubicBezTo>
                    <a:pt x="1198587" y="357702"/>
                    <a:pt x="1189446" y="379769"/>
                    <a:pt x="1173175" y="396040"/>
                  </a:cubicBezTo>
                  <a:cubicBezTo>
                    <a:pt x="1156905" y="412311"/>
                    <a:pt x="1134837" y="421452"/>
                    <a:pt x="1111826" y="421452"/>
                  </a:cubicBezTo>
                  <a:lnTo>
                    <a:pt x="86761" y="421452"/>
                  </a:lnTo>
                  <a:cubicBezTo>
                    <a:pt x="63750" y="421452"/>
                    <a:pt x="41682" y="412311"/>
                    <a:pt x="25412" y="396040"/>
                  </a:cubicBezTo>
                  <a:cubicBezTo>
                    <a:pt x="9141" y="379769"/>
                    <a:pt x="0" y="357702"/>
                    <a:pt x="0" y="334691"/>
                  </a:cubicBezTo>
                  <a:lnTo>
                    <a:pt x="0" y="86761"/>
                  </a:lnTo>
                  <a:cubicBezTo>
                    <a:pt x="0" y="63750"/>
                    <a:pt x="9141" y="41682"/>
                    <a:pt x="25412" y="25412"/>
                  </a:cubicBezTo>
                  <a:cubicBezTo>
                    <a:pt x="41682" y="9141"/>
                    <a:pt x="63750" y="0"/>
                    <a:pt x="86761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535532" y="4333875"/>
            <a:ext cx="605398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PROPORCIONANDO UM AUMENTO SUSTENTÁVEL NA RECEITA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770556" y="8191500"/>
            <a:ext cx="5214772" cy="1066800"/>
            <a:chOff x="0" y="0"/>
            <a:chExt cx="1373438" cy="2809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73438" cy="280968"/>
            </a:xfrm>
            <a:custGeom>
              <a:avLst/>
              <a:gdLst/>
              <a:ahLst/>
              <a:cxnLst/>
              <a:rect r="r" b="b" t="t" l="l"/>
              <a:pathLst>
                <a:path h="280968" w="1373438">
                  <a:moveTo>
                    <a:pt x="75715" y="0"/>
                  </a:moveTo>
                  <a:lnTo>
                    <a:pt x="1297723" y="0"/>
                  </a:lnTo>
                  <a:cubicBezTo>
                    <a:pt x="1339539" y="0"/>
                    <a:pt x="1373438" y="33899"/>
                    <a:pt x="1373438" y="75715"/>
                  </a:cubicBezTo>
                  <a:lnTo>
                    <a:pt x="1373438" y="205253"/>
                  </a:lnTo>
                  <a:cubicBezTo>
                    <a:pt x="1373438" y="247069"/>
                    <a:pt x="1339539" y="280968"/>
                    <a:pt x="1297723" y="280968"/>
                  </a:cubicBezTo>
                  <a:lnTo>
                    <a:pt x="75715" y="280968"/>
                  </a:lnTo>
                  <a:cubicBezTo>
                    <a:pt x="33899" y="280968"/>
                    <a:pt x="0" y="247069"/>
                    <a:pt x="0" y="205253"/>
                  </a:cubicBezTo>
                  <a:lnTo>
                    <a:pt x="0" y="75715"/>
                  </a:lnTo>
                  <a:cubicBezTo>
                    <a:pt x="0" y="33899"/>
                    <a:pt x="33899" y="0"/>
                    <a:pt x="75715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052776" y="8181975"/>
            <a:ext cx="66503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MELHORAR A POSIÇÃO COMPETITIVA NO MERCADO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96710">
            <a:off x="4378413" y="-566327"/>
            <a:ext cx="12312711" cy="12343570"/>
          </a:xfrm>
          <a:custGeom>
            <a:avLst/>
            <a:gdLst/>
            <a:ahLst/>
            <a:cxnLst/>
            <a:rect r="r" b="b" t="t" l="l"/>
            <a:pathLst>
              <a:path h="12343570" w="12312711">
                <a:moveTo>
                  <a:pt x="0" y="0"/>
                </a:moveTo>
                <a:lnTo>
                  <a:pt x="12312712" y="0"/>
                </a:lnTo>
                <a:lnTo>
                  <a:pt x="12312712" y="12343571"/>
                </a:lnTo>
                <a:lnTo>
                  <a:pt x="0" y="1234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40203">
            <a:off x="4414928" y="-451994"/>
            <a:ext cx="12349957" cy="12380910"/>
          </a:xfrm>
          <a:custGeom>
            <a:avLst/>
            <a:gdLst/>
            <a:ahLst/>
            <a:cxnLst/>
            <a:rect r="r" b="b" t="t" l="l"/>
            <a:pathLst>
              <a:path h="12380910" w="12349957">
                <a:moveTo>
                  <a:pt x="0" y="0"/>
                </a:moveTo>
                <a:lnTo>
                  <a:pt x="12349957" y="0"/>
                </a:lnTo>
                <a:lnTo>
                  <a:pt x="12349957" y="12380909"/>
                </a:lnTo>
                <a:lnTo>
                  <a:pt x="0" y="123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39174">
            <a:off x="4743229" y="-582073"/>
            <a:ext cx="12162903" cy="12193387"/>
          </a:xfrm>
          <a:custGeom>
            <a:avLst/>
            <a:gdLst/>
            <a:ahLst/>
            <a:cxnLst/>
            <a:rect r="r" b="b" t="t" l="l"/>
            <a:pathLst>
              <a:path h="12193387" w="12162903">
                <a:moveTo>
                  <a:pt x="0" y="0"/>
                </a:moveTo>
                <a:lnTo>
                  <a:pt x="12162903" y="0"/>
                </a:lnTo>
                <a:lnTo>
                  <a:pt x="12162903" y="12193387"/>
                </a:lnTo>
                <a:lnTo>
                  <a:pt x="0" y="12193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99730" y="2168935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62886" y="3916743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99730" y="7033136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199730" y="5566210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99730" y="8558783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971729" y="2271517"/>
            <a:ext cx="6676778" cy="111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6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Conta comercial no whatsapp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78200" y="2151883"/>
            <a:ext cx="1107529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Hagrid Light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71729" y="3990899"/>
            <a:ext cx="7322748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Viabilidade da shopee como meio de venda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71393" y="3819880"/>
            <a:ext cx="1304605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71729" y="7033136"/>
            <a:ext cx="7322748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Apresentação de um novo fornecedor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92582" y="6989939"/>
            <a:ext cx="1140607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71729" y="5680447"/>
            <a:ext cx="6279130" cy="5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Utilização do instagram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45965" y="5565042"/>
            <a:ext cx="1157145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71729" y="8694914"/>
            <a:ext cx="6676778" cy="1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Utilização do Uber flash para delivery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45965" y="8538827"/>
            <a:ext cx="1107529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5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4199473">
            <a:off x="15959667" y="-347054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1087020" y="1710346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8"/>
                </a:lnTo>
                <a:lnTo>
                  <a:pt x="0" y="1997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888749" y="2169409"/>
            <a:ext cx="41418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agrid"/>
              </a:rPr>
              <a:t>MÉTODOS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31836" y="0"/>
            <a:ext cx="6062869" cy="10287000"/>
            <a:chOff x="0" y="0"/>
            <a:chExt cx="15968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68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96805">
                  <a:moveTo>
                    <a:pt x="0" y="0"/>
                  </a:moveTo>
                  <a:lnTo>
                    <a:pt x="1596805" y="0"/>
                  </a:lnTo>
                  <a:lnTo>
                    <a:pt x="15968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A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214855" cy="10287000"/>
            <a:chOff x="0" y="0"/>
            <a:chExt cx="1636834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68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36834">
                  <a:moveTo>
                    <a:pt x="0" y="0"/>
                  </a:moveTo>
                  <a:lnTo>
                    <a:pt x="1636834" y="0"/>
                  </a:lnTo>
                  <a:lnTo>
                    <a:pt x="16368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8328360">
            <a:off x="4642212" y="473525"/>
            <a:ext cx="10081541" cy="10683714"/>
          </a:xfrm>
          <a:custGeom>
            <a:avLst/>
            <a:gdLst/>
            <a:ahLst/>
            <a:cxnLst/>
            <a:rect r="r" b="b" t="t" l="l"/>
            <a:pathLst>
              <a:path h="10683714" w="10081541">
                <a:moveTo>
                  <a:pt x="10081541" y="0"/>
                </a:moveTo>
                <a:lnTo>
                  <a:pt x="0" y="0"/>
                </a:lnTo>
                <a:lnTo>
                  <a:pt x="0" y="10683714"/>
                </a:lnTo>
                <a:lnTo>
                  <a:pt x="10081541" y="10683714"/>
                </a:lnTo>
                <a:lnTo>
                  <a:pt x="100815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303">
            <a:off x="4059711" y="193786"/>
            <a:ext cx="10168579" cy="2777133"/>
          </a:xfrm>
          <a:custGeom>
            <a:avLst/>
            <a:gdLst/>
            <a:ahLst/>
            <a:cxnLst/>
            <a:rect r="r" b="b" t="t" l="l"/>
            <a:pathLst>
              <a:path h="2777133" w="10168579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56763" y="2987857"/>
            <a:ext cx="5472850" cy="2155643"/>
            <a:chOff x="0" y="0"/>
            <a:chExt cx="1441409" cy="5677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1409" cy="567741"/>
            </a:xfrm>
            <a:custGeom>
              <a:avLst/>
              <a:gdLst/>
              <a:ahLst/>
              <a:cxnLst/>
              <a:rect r="r" b="b" t="t" l="l"/>
              <a:pathLst>
                <a:path h="567741" w="1441409">
                  <a:moveTo>
                    <a:pt x="72145" y="0"/>
                  </a:moveTo>
                  <a:lnTo>
                    <a:pt x="1369264" y="0"/>
                  </a:lnTo>
                  <a:cubicBezTo>
                    <a:pt x="1388398" y="0"/>
                    <a:pt x="1406749" y="7601"/>
                    <a:pt x="1420278" y="21131"/>
                  </a:cubicBezTo>
                  <a:cubicBezTo>
                    <a:pt x="1433808" y="34661"/>
                    <a:pt x="1441409" y="53011"/>
                    <a:pt x="1441409" y="72145"/>
                  </a:cubicBezTo>
                  <a:lnTo>
                    <a:pt x="1441409" y="495597"/>
                  </a:lnTo>
                  <a:cubicBezTo>
                    <a:pt x="1441409" y="535441"/>
                    <a:pt x="1409109" y="567741"/>
                    <a:pt x="1369264" y="567741"/>
                  </a:cubicBezTo>
                  <a:lnTo>
                    <a:pt x="72145" y="567741"/>
                  </a:lnTo>
                  <a:cubicBezTo>
                    <a:pt x="32300" y="567741"/>
                    <a:pt x="0" y="535441"/>
                    <a:pt x="0" y="495597"/>
                  </a:cubicBezTo>
                  <a:lnTo>
                    <a:pt x="0" y="72145"/>
                  </a:lnTo>
                  <a:cubicBezTo>
                    <a:pt x="0" y="32300"/>
                    <a:pt x="32300" y="0"/>
                    <a:pt x="72145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16968" y="7013239"/>
            <a:ext cx="5292606" cy="2762552"/>
            <a:chOff x="0" y="0"/>
            <a:chExt cx="1393937" cy="7275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3937" cy="727586"/>
            </a:xfrm>
            <a:custGeom>
              <a:avLst/>
              <a:gdLst/>
              <a:ahLst/>
              <a:cxnLst/>
              <a:rect r="r" b="b" t="t" l="l"/>
              <a:pathLst>
                <a:path h="727586" w="1393937">
                  <a:moveTo>
                    <a:pt x="74602" y="0"/>
                  </a:moveTo>
                  <a:lnTo>
                    <a:pt x="1319335" y="0"/>
                  </a:lnTo>
                  <a:cubicBezTo>
                    <a:pt x="1360537" y="0"/>
                    <a:pt x="1393937" y="33400"/>
                    <a:pt x="1393937" y="74602"/>
                  </a:cubicBezTo>
                  <a:lnTo>
                    <a:pt x="1393937" y="652984"/>
                  </a:lnTo>
                  <a:cubicBezTo>
                    <a:pt x="1393937" y="694185"/>
                    <a:pt x="1360537" y="727586"/>
                    <a:pt x="1319335" y="727586"/>
                  </a:cubicBezTo>
                  <a:lnTo>
                    <a:pt x="74602" y="727586"/>
                  </a:lnTo>
                  <a:cubicBezTo>
                    <a:pt x="33400" y="727586"/>
                    <a:pt x="0" y="694185"/>
                    <a:pt x="0" y="652984"/>
                  </a:cubicBezTo>
                  <a:lnTo>
                    <a:pt x="0" y="74602"/>
                  </a:lnTo>
                  <a:cubicBezTo>
                    <a:pt x="0" y="33400"/>
                    <a:pt x="33400" y="0"/>
                    <a:pt x="7460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66180" y="3196580"/>
            <a:ext cx="5292606" cy="2374922"/>
            <a:chOff x="0" y="0"/>
            <a:chExt cx="1393937" cy="6254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3937" cy="625494"/>
            </a:xfrm>
            <a:custGeom>
              <a:avLst/>
              <a:gdLst/>
              <a:ahLst/>
              <a:cxnLst/>
              <a:rect r="r" b="b" t="t" l="l"/>
              <a:pathLst>
                <a:path h="625494" w="1393937">
                  <a:moveTo>
                    <a:pt x="74602" y="0"/>
                  </a:moveTo>
                  <a:lnTo>
                    <a:pt x="1319335" y="0"/>
                  </a:lnTo>
                  <a:cubicBezTo>
                    <a:pt x="1360537" y="0"/>
                    <a:pt x="1393937" y="33400"/>
                    <a:pt x="1393937" y="74602"/>
                  </a:cubicBezTo>
                  <a:lnTo>
                    <a:pt x="1393937" y="550892"/>
                  </a:lnTo>
                  <a:cubicBezTo>
                    <a:pt x="1393937" y="592094"/>
                    <a:pt x="1360537" y="625494"/>
                    <a:pt x="1319335" y="625494"/>
                  </a:cubicBezTo>
                  <a:lnTo>
                    <a:pt x="74602" y="625494"/>
                  </a:lnTo>
                  <a:cubicBezTo>
                    <a:pt x="33400" y="625494"/>
                    <a:pt x="0" y="592094"/>
                    <a:pt x="0" y="550892"/>
                  </a:cubicBezTo>
                  <a:lnTo>
                    <a:pt x="0" y="74602"/>
                  </a:lnTo>
                  <a:cubicBezTo>
                    <a:pt x="0" y="33400"/>
                    <a:pt x="33400" y="0"/>
                    <a:pt x="7460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686645"/>
            <a:ext cx="1562482" cy="1571655"/>
          </a:xfrm>
          <a:custGeom>
            <a:avLst/>
            <a:gdLst/>
            <a:ahLst/>
            <a:cxnLst/>
            <a:rect r="r" b="b" t="t" l="l"/>
            <a:pathLst>
              <a:path h="1571655" w="1562482">
                <a:moveTo>
                  <a:pt x="0" y="0"/>
                </a:moveTo>
                <a:lnTo>
                  <a:pt x="1562482" y="0"/>
                </a:lnTo>
                <a:lnTo>
                  <a:pt x="1562482" y="1571655"/>
                </a:lnTo>
                <a:lnTo>
                  <a:pt x="0" y="1571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82982" y="3144495"/>
            <a:ext cx="1732903" cy="1449337"/>
          </a:xfrm>
          <a:custGeom>
            <a:avLst/>
            <a:gdLst/>
            <a:ahLst/>
            <a:cxnLst/>
            <a:rect r="r" b="b" t="t" l="l"/>
            <a:pathLst>
              <a:path h="1449337" w="1732903">
                <a:moveTo>
                  <a:pt x="0" y="0"/>
                </a:moveTo>
                <a:lnTo>
                  <a:pt x="1732903" y="0"/>
                </a:lnTo>
                <a:lnTo>
                  <a:pt x="1732903" y="1449337"/>
                </a:lnTo>
                <a:lnTo>
                  <a:pt x="0" y="1449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531242" y="6930019"/>
            <a:ext cx="1562482" cy="2245061"/>
            <a:chOff x="0" y="0"/>
            <a:chExt cx="411518" cy="5912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1518" cy="591292"/>
            </a:xfrm>
            <a:custGeom>
              <a:avLst/>
              <a:gdLst/>
              <a:ahLst/>
              <a:cxnLst/>
              <a:rect r="r" b="b" t="t" l="l"/>
              <a:pathLst>
                <a:path h="591292" w="411518">
                  <a:moveTo>
                    <a:pt x="0" y="0"/>
                  </a:moveTo>
                  <a:lnTo>
                    <a:pt x="411518" y="0"/>
                  </a:lnTo>
                  <a:lnTo>
                    <a:pt x="411518" y="591292"/>
                  </a:lnTo>
                  <a:lnTo>
                    <a:pt x="0" y="591292"/>
                  </a:lnTo>
                  <a:close/>
                </a:path>
              </a:pathLst>
            </a:custGeom>
            <a:solidFill>
              <a:srgbClr val="F0F1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531242" y="6930019"/>
            <a:ext cx="1562482" cy="2245061"/>
          </a:xfrm>
          <a:custGeom>
            <a:avLst/>
            <a:gdLst/>
            <a:ahLst/>
            <a:cxnLst/>
            <a:rect r="r" b="b" t="t" l="l"/>
            <a:pathLst>
              <a:path h="2245061" w="1562482">
                <a:moveTo>
                  <a:pt x="0" y="0"/>
                </a:moveTo>
                <a:lnTo>
                  <a:pt x="1562482" y="0"/>
                </a:lnTo>
                <a:lnTo>
                  <a:pt x="1562482" y="2245062"/>
                </a:lnTo>
                <a:lnTo>
                  <a:pt x="0" y="2245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7" t="0" r="-2024" b="-395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008875" y="3632051"/>
            <a:ext cx="4607216" cy="153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3673">
                <a:solidFill>
                  <a:srgbClr val="000000"/>
                </a:solidFill>
                <a:latin typeface="Hagrid"/>
              </a:rPr>
              <a:t>Apresentar a vidabilidade da shopee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12371" y="774797"/>
            <a:ext cx="1086325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6156" y="3566100"/>
            <a:ext cx="5054065" cy="102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3673">
                <a:solidFill>
                  <a:srgbClr val="000000"/>
                </a:solidFill>
                <a:latin typeface="Hagrid"/>
              </a:rPr>
              <a:t>Realizar uma pesquisa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13607" y="7642524"/>
            <a:ext cx="4699328" cy="153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3673">
                <a:solidFill>
                  <a:srgbClr val="000000"/>
                </a:solidFill>
                <a:latin typeface="Hagrid"/>
              </a:rPr>
              <a:t>Realizar a</a:t>
            </a:r>
            <a:r>
              <a:rPr lang="en-US" sz="3673">
                <a:solidFill>
                  <a:srgbClr val="000000"/>
                </a:solidFill>
                <a:latin typeface="Hagrid"/>
              </a:rPr>
              <a:t> documentação do passo a passo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25584"/>
            <a:ext cx="16744950" cy="37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DAFttvu_dhs</dc:identifier>
  <dcterms:modified xsi:type="dcterms:W3CDTF">2011-08-01T06:04:30Z</dcterms:modified>
  <cp:revision>1</cp:revision>
  <dc:title>A</dc:title>
</cp:coreProperties>
</file>